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42F1A-8064-A08B-D9EB-0BD2FD9F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AAB6CA-7E55-FC96-F388-724B2FF3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C5A-4EE8-4535-B20F-67968A997EBB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023826-21C7-9D79-F862-A9F098C1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4F5924-DE4E-EDE3-94A4-9CAD86BB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15E-088C-4AC5-851A-E9B2BAB262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6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122977-76FE-FD83-A9B5-F59DFAFC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31A2B5-F3C0-DEFB-F5B6-115CAAA8B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F9611-35F7-B0BD-7FE9-12088DF73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4C5A-4EE8-4535-B20F-67968A997EBB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CAE87-2FA3-0E70-5BD4-354F24A80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A5494C-904C-219F-DFD2-157B424E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315E-088C-4AC5-851A-E9B2BAB262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1812B19-0EDE-C087-D358-AA7B3F17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NINKI BAT SARL</a:t>
            </a:r>
            <a:endParaRPr lang="fr-FR" sz="32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D72FF3-36BD-FC57-E658-A727CB4C99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D2051B8-CF1C-54F3-3A6E-13666AC7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PRIX DES VILLAS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D074F7-61F9-F105-8F88-31219C90C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7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7DFD404-2340-9774-A3DB-39BE0638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3 : 72.00 m² de Surface utile 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Superficie du terrain 200 m²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>
                <a:solidFill>
                  <a:schemeClr val="accent4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fr-FR" b="1" dirty="0">
              <a:solidFill>
                <a:srgbClr val="FFC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92C90B-71B3-F779-5F0D-B687E0B47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628C6B0-2DE8-D514-E916-7016D3D5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4 : 94.07 </a:t>
            </a:r>
            <a:r>
              <a:rPr lang="fr-FR" sz="27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</a:t>
            </a: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Surface utile 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Superficie du terrain 200 m²	</a:t>
            </a:r>
            <a:br>
              <a:rPr lang="fr-FR" sz="27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b="1">
                <a:solidFill>
                  <a:srgbClr val="FFC000"/>
                </a:solidFill>
                <a:highlight>
                  <a:srgbClr val="FFFF00"/>
                </a:highligh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fr-FR" b="1" dirty="0">
              <a:solidFill>
                <a:srgbClr val="FFC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5D53A0-4D4E-634C-27BD-756B777A8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395A57F-2514-BCB4-965E-ED754920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5 Grand Standing RDC : 179.94 m² de Surface utile 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Superficie du terrain : 400 m²</a:t>
            </a:r>
            <a:r>
              <a:rPr lang="fr-FR" sz="2700" b="1">
                <a:solidFill>
                  <a:schemeClr val="accent4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br>
              <a:rPr lang="fr-FR" sz="27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fr-FR" b="1" dirty="0">
              <a:solidFill>
                <a:srgbClr val="FFC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EE1513-1BA6-C4F3-29FB-55080A1CC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8FE52EC-FF84-FD94-3345-2C94E8F6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5 Standing Duplex </a:t>
            </a:r>
            <a:b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100,06 m² de Surface utile au RDC</a:t>
            </a:r>
            <a:b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FD4C69-3084-2C0C-6406-18381F0CC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5ACBE49-02A2-5CFF-0273-4E53FCAE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5 Standing Duplex : 77,10 </a:t>
            </a:r>
            <a:r>
              <a:rPr lang="fr-FR" sz="20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</a:t>
            </a:r>
            <a: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Surface utile á l’étage </a:t>
            </a:r>
            <a:b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 utile totale : 177,71</a:t>
            </a:r>
            <a:r>
              <a:rPr lang="fr-FR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</a:t>
            </a:r>
            <a:br>
              <a:rPr lang="fr-FR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Superficie du terrain 300 </a:t>
            </a:r>
            <a:r>
              <a:rPr lang="fr-FR" sz="24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7B5FF5-FBF0-D3A2-CFB7-B2C419F5C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CC69BD0-5999-2B79-F478-272739B4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6 Grand Standing Duplex 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229,09 m² de Surface utile au RDC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36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fr-FR" b="1" dirty="0">
              <a:solidFill>
                <a:srgbClr val="FFC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9E609E-7D43-54E3-8D45-F11D7FE1EF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0981F51-7C80-5DE6-59D1-6A8596B6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sz="4000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22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F 6 Grand Standing Duplex : 145,24 </a:t>
            </a:r>
            <a:r>
              <a:rPr lang="fr-FR" sz="22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</a:t>
            </a:r>
            <a:r>
              <a:rPr lang="fr-FR" sz="22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Surface utile á l’étage 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 utile totale : 374,33</a:t>
            </a:r>
            <a:r>
              <a:rPr lang="fr-FR" sz="27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</a:t>
            </a:r>
            <a:br>
              <a:rPr lang="fr-FR" sz="27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Superficie du terrain avec piscine 500 </a:t>
            </a:r>
            <a:r>
              <a:rPr lang="fr-FR" sz="2700" b="1">
                <a:solidFill>
                  <a:srgbClr val="E76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 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br>
              <a:rPr lang="fr-FR" b="1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fr-FR" b="1" dirty="0">
              <a:solidFill>
                <a:srgbClr val="FFC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F0C13E-9D2A-243C-85E9-9964DFB29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5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BBA8B3F-BC0E-9FB3-1E49-4712A190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MODALITÉS D’ACQUISITION ET MODE DE PAIEMENT </a:t>
            </a:r>
            <a:b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LES ES VILLAS F3 ET F4 ÉCONOMIQUES</a:t>
            </a:r>
            <a:endParaRPr lang="fr-FR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C11E4E-1C9B-494A-4B37-AA37267B3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8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DA15F40-CE62-A7AA-6052-377DA97B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MODALITÉS D’ACQUISITION ET MODE DE PAIEMENT </a:t>
            </a:r>
            <a:b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LES ES VILLAS GRAND STANDING</a:t>
            </a:r>
            <a:endParaRPr lang="fr-FR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8DC9A8-4F25-9C84-8863-08A74EFD2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256134B-954C-E929-7006-3661C999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 PROGRAMME IMMOBILIER ‘’BANNA’’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FDE570-9FB5-DC82-7A9D-2AC2B1DA37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7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F608D00-03EB-CF17-A3EA-2F169F9E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5E647A-7078-CDFF-DD07-1FE1283A7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8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2D0DAF7-EA93-2845-A7E0-8F6899F2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SPÉCIAL DIASPORA  </a:t>
            </a:r>
            <a:endParaRPr lang="fr-FR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2E4FE7-58D4-8888-A8F6-E8AF9EA4A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CF1683E-5DAB-D279-EFF1-4542945E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SPÉCIAL SECTEUR INFORMEL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E1835F-671D-A4FE-6F8A-252AAB236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271218E-0089-3BC4-65D6-3724C5F4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FRAIS D’INSCRIPTION ET FRAIS DE DOSSIER DE NINKI BAT </a:t>
            </a:r>
            <a:endParaRPr lang="fr-FR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40D479-4617-2556-E0ED-238D8B19E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8821A83-1995-D354-1DA6-7588006C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DISPOSITIONS GÉNÉRALES</a:t>
            </a:r>
            <a:endParaRPr lang="fr-FR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43079A-15C7-FEB5-75C8-DD7E20CBE2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C623C91-DA3D-6833-A41D-F3347589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b="1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Av. Bourguiba, Immeuble Serigne Abdou Karim Mbacké Falilou 4</a:t>
            </a:r>
            <a:r>
              <a:rPr lang="fr-FR" sz="2000" b="1" baseline="300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b="1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Étage</a:t>
            </a:r>
            <a:br>
              <a:rPr lang="fr-S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E-mail : </a:t>
            </a:r>
            <a:r>
              <a:rPr lang="fr-SN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ninki@ninkibat.com  </a:t>
            </a:r>
            <a:r>
              <a:rPr lang="fr-S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Web : </a:t>
            </a:r>
            <a:r>
              <a:rPr lang="fr-SN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https://www.ninkibat.com/ </a:t>
            </a:r>
            <a:endParaRPr lang="fr-SN" sz="2000" dirty="0">
              <a:solidFill>
                <a:srgbClr val="7030A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B87396-C17E-7DA2-F872-E40D70021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F3665DC-AFF1-FDA5-2A66-D80E3CC0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CONCEPT IMMOBILIER</a:t>
            </a:r>
            <a:endParaRPr lang="fr-FR" sz="24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3AF2A2-E92F-C9CC-E63D-61F37A651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AE105B7-9593-5AC7-806C-E1368E60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CIBLES</a:t>
            </a:r>
            <a:endParaRPr lang="fr-FR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5AE0BC-BD18-E51B-58F5-AAE07A528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6DEE5EC-E7FD-9458-361F-50624E6D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VILLAS</a:t>
            </a:r>
            <a:endParaRPr lang="fr-FR" sz="24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57943F-59B1-B7B9-91F9-D586919E6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64F2E0A-5B43-9B98-3173-B1582A3D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CADRE DE VIE  </a:t>
            </a:r>
            <a:endParaRPr lang="fr-FR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2C6A09-E368-9D83-854E-C6E4E37E1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ACF98B5-9974-3859-FF23-DE1817F7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VALEURS  AJOUTÉES</a:t>
            </a:r>
            <a:endParaRPr lang="fr-FR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8F3374-5000-2BE6-6137-894473F86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F44E925-4FE3-786F-2FC7-B1220301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sz="2700" b="1">
                <a:solidFill>
                  <a:schemeClr val="accent4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fr-FR" sz="22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SITES RETENUS POUR LA PHASE UNE (01) DU PROGRAMME</a:t>
            </a:r>
            <a:b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7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69204A-9689-6828-3C5B-F0763213B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8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B57C217-84BD-9669-70FE-53DFC078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7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DE TARIFICATION, PRIX ET TYPES DE VILLAS </a:t>
            </a:r>
            <a:br>
              <a:rPr lang="fr-FR" sz="2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7397AA-7552-CB9F-18B5-4AB1C4FE5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5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Grand écran</PresentationFormat>
  <Paragraphs>24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Times New Roman</vt:lpstr>
      <vt:lpstr>Thème Office</vt:lpstr>
      <vt:lpstr>NINKI BAT SARL</vt:lpstr>
      <vt:lpstr>LE PROGRAMME IMMOBILIER ‘’BANNA’’</vt:lpstr>
      <vt:lpstr>LE CONCEPT IMMOBILIER</vt:lpstr>
      <vt:lpstr>NOS CIBLES</vt:lpstr>
      <vt:lpstr>LES TYPES DE VILLAS</vt:lpstr>
      <vt:lpstr>LE CADRE DE VIE  </vt:lpstr>
      <vt:lpstr>LES VALEURS  AJOUTÉES</vt:lpstr>
      <vt:lpstr> LES SITES RETENUS POUR LA PHASE UNE (01) DU PROGRAMME </vt:lpstr>
      <vt:lpstr>BASE DE TARIFICATION, PRIX ET TYPES DE VILLAS  </vt:lpstr>
      <vt:lpstr>PRIX DES VILLAS </vt:lpstr>
      <vt:lpstr>       Villa F 3 : 72.00 m² de Surface utile        Superficie du terrain 200 m²        </vt:lpstr>
      <vt:lpstr>   Villa F 4 : 94.07 m² de Surface utile        Superficie du terrain 200 m²       </vt:lpstr>
      <vt:lpstr>  Villa F 5 Grand Standing RDC : 179.94 m² de Surface utile       Superficie du terrain : 400 m²      </vt:lpstr>
      <vt:lpstr>  Villa F 5 Standing Duplex   100,06 m² de Surface utile au RDC </vt:lpstr>
      <vt:lpstr> Villa F 5 Standing Duplex : 77,10 m² de Surface utile á l’étage   Surface utile totale : 177,71 m² Superficie du terrain 300 m²</vt:lpstr>
      <vt:lpstr>    Villa F 6 Grand Standing Duplex   229,09 m² de Surface utile au RDC       </vt:lpstr>
      <vt:lpstr>   Villa F 6 Grand Standing Duplex : 145,24 m² de Surface utile á l’étage   Surface utile totale : 374,33 m² Superficie du terrain avec piscine 500 m²       </vt:lpstr>
      <vt:lpstr>MODALITÉS D’ACQUISITION ET MODE DE PAIEMENT  POUR LES ES VILLAS F3 ET F4 ÉCONOMIQUES</vt:lpstr>
      <vt:lpstr>MODALITÉS D’ACQUISITION ET MODE DE PAIEMENT  POUR LES ES VILLAS GRAND STANDING</vt:lpstr>
      <vt:lpstr>Présentation PowerPoint</vt:lpstr>
      <vt:lpstr>SPÉCIAL DIASPORA  </vt:lpstr>
      <vt:lpstr>SPÉCIAL SECTEUR INFORMEL </vt:lpstr>
      <vt:lpstr>FRAIS D’INSCRIPTION ET FRAIS DE DOSSIER DE NINKI BAT </vt:lpstr>
      <vt:lpstr>DISPOSITIONS GÉNÉRALES</vt:lpstr>
      <vt:lpstr>Av. Bourguiba, Immeuble Serigne Abdou Karim Mbacké Falilou 4ème Étage  E-mail : ninki@ninkibat.com  Site Web : https://www.ninkibat.com/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Balde Ibrahima</dc:creator>
  <cp:lastModifiedBy>Balde Ibrahima</cp:lastModifiedBy>
  <cp:revision>1</cp:revision>
  <dcterms:created xsi:type="dcterms:W3CDTF">2025-11-22T16:31:07Z</dcterms:created>
  <dcterms:modified xsi:type="dcterms:W3CDTF">2025-11-22T16:31:07Z</dcterms:modified>
</cp:coreProperties>
</file>